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2" r:id="rId4"/>
    <p:sldId id="263" r:id="rId5"/>
    <p:sldId id="265" r:id="rId6"/>
    <p:sldId id="266" r:id="rId7"/>
    <p:sldId id="267" r:id="rId8"/>
    <p:sldId id="268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n Knappe" initials="JK" lastIdx="1" clrIdx="0">
    <p:extLst>
      <p:ext uri="{19B8F6BF-5375-455C-9EA6-DF929625EA0E}">
        <p15:presenceInfo xmlns:p15="http://schemas.microsoft.com/office/powerpoint/2012/main" userId="S-1-5-21-3781580678-689260438-1208428872-1809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91" autoAdjust="0"/>
    <p:restoredTop sz="94660"/>
  </p:normalViewPr>
  <p:slideViewPr>
    <p:cSldViewPr snapToGrid="0">
      <p:cViewPr varScale="1">
        <p:scale>
          <a:sx n="68" d="100"/>
          <a:sy n="68" d="100"/>
        </p:scale>
        <p:origin x="11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58966-4E80-4D9F-98AA-D23EDD105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0F74F6-F7E7-4E3B-A668-22FE784D1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F5DE8-BB35-4871-907F-70C292766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59B94-6D71-4BF5-ACC7-F8F549BF3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0C17A-B7EB-48F2-81CB-C8846301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29461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99DC0-8134-4BB3-8CDE-D2AF37474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E7AAFE-61A7-45E2-A56A-8229F69FE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91B62-C4DA-4283-9A8E-E11A1F5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51930-8C9C-40A7-A6E1-D8F3192D0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8E010-45E3-40C6-8769-C358EC4D6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20630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70CBF7-51B1-4C5C-9BE0-E41DDACD65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974846-F494-40AA-961E-432E043789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1A976-3D1E-4E61-B38B-165FE3A7C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82A57-0EB0-484A-B0E9-FAAC4F657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663B9-B3F2-42DF-B9D8-5C0DA7D17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53699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28FAC-D0D0-4BD2-95B0-1FB8FA379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BCD24-5B7D-45B9-B88B-6E30D74E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CCF68-A9FD-493A-AFD3-2FEFAB633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FEBA3-84C1-4AD0-B5DF-2AA973CCB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E04D8-C076-41BD-B8FC-8AE1485C1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4083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165BF-9349-41CB-A864-8220753E5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52BD0-CDFA-4284-87C9-969D57CD9F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D6AE6-84F1-4281-B7F6-04BFB9172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70A25-6A54-4EC4-8138-89FE67443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6207B-CEDA-4930-8F63-83E358DBC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8572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D0052-482D-475C-AC55-CFBA5974F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651D4-D2BB-4DF2-A90F-CA637317C3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11B84D-F88B-4DE7-A1FE-A4CCCC5F9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A3576A-936A-4047-8EFD-FE267C2B8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474E4-668A-4C26-A561-B3D0DB57C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2734D5-B81C-4B1C-B608-9F994724E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252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F3008-2873-4651-808A-13931377C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8FBFB-AC1A-4799-B080-B9EBDF8F9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7A096C-20D8-4384-B18C-9B472761B9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289A5-6E10-43AA-BFBD-10EB3C33E9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A36C52-029A-46C0-AF10-567565BF1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FF1275-CA95-4BE4-8889-4A26E2A68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A74AA6-567D-48CC-ACBC-600DFA05F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1AC889-96E6-409B-82DF-0A5A011B1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43368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70D8C-4341-4239-B2E9-71D80BDBB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495294-DCD2-4DC2-B5F5-918249E5A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9490-4A11-400A-B2C0-7F84DC380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3ED4CC-09E4-458D-ACB5-F8AE13965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4805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5EC297-7D04-4E37-B6DF-C1AF995C7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1F3583-7F82-4938-A516-B5801C5EA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76B43A-AA64-42BE-AD4A-765C0B535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49258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C88FB-1E2D-466D-9342-DC40889D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BAA89-2D1F-4D75-8B7B-F02D47BA4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CBA72F-F54C-4AC4-ABB2-5CC80CA09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F27B3-C9C1-40CF-B340-0F2076077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C5D835-DC8D-4EE4-B269-1FF091476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662627-AFC1-4655-93C0-B38EE91E8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07533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B0AAA-CBF5-4BBB-AE7F-AAE91ADAF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D7155E-C02B-48CB-B0C7-CF00777DBF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51CA4-F034-409A-AA98-FA04BB919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02B552-CD00-4CB9-B6D9-BF8100E4C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B573BC-01B5-4A5C-A951-1A3EE23EC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2732FF-311B-493A-86B1-A6281C81D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88561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3C57B4-524C-433B-B19C-0FD95906B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605C0-59AB-4BC5-904A-0579AF75F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263C0-7A91-4616-A146-31A392B1E0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72A75-1EC2-4520-B1FA-EE955583C9F0}" type="datetimeFigureOut">
              <a:rPr lang="en-IE" smtClean="0"/>
              <a:t>16/07/2019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CAA13-6AF5-4443-B7D6-3C9236B5CB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71980B-4672-4EBA-91DB-AE5ED9E943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F1F5B-7349-4580-AE16-0F42E100722D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56617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D9841A00-B7E1-4E90-B047-4425EEAC3C6D}"/>
              </a:ext>
            </a:extLst>
          </p:cNvPr>
          <p:cNvSpPr/>
          <p:nvPr/>
        </p:nvSpPr>
        <p:spPr>
          <a:xfrm>
            <a:off x="278838" y="601624"/>
            <a:ext cx="3671048" cy="3671048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A381F7-0842-4CA6-869C-AF26F12A470D}"/>
              </a:ext>
            </a:extLst>
          </p:cNvPr>
          <p:cNvSpPr/>
          <p:nvPr/>
        </p:nvSpPr>
        <p:spPr>
          <a:xfrm>
            <a:off x="5062614" y="601624"/>
            <a:ext cx="3671048" cy="3671048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124479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B9A752-15C7-4571-A3AE-6FDA85C75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9477" t="24902" r="9150" b="21569"/>
          <a:stretch>
            <a:fillRect/>
          </a:stretch>
        </p:blipFill>
        <p:spPr>
          <a:xfrm>
            <a:off x="4260475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2583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3EBF25-6D4E-4D3A-BD18-0139C51FE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9" t="3217" r="2349" b="1481"/>
          <a:stretch>
            <a:fillRect/>
          </a:stretch>
        </p:blipFill>
        <p:spPr>
          <a:xfrm>
            <a:off x="4260475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80705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348012-D8CE-4382-99BC-2D538E84B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4872"/>
          <a:stretch>
            <a:fillRect/>
          </a:stretch>
        </p:blipFill>
        <p:spPr>
          <a:xfrm>
            <a:off x="4260475" y="1976456"/>
            <a:ext cx="3671047" cy="3671048"/>
          </a:xfrm>
          <a:custGeom>
            <a:avLst/>
            <a:gdLst>
              <a:gd name="connsiteX0" fmla="*/ 1835524 w 3671047"/>
              <a:gd name="connsiteY0" fmla="*/ 0 h 3671048"/>
              <a:gd name="connsiteX1" fmla="*/ 3661572 w 3671047"/>
              <a:gd name="connsiteY1" fmla="*/ 1647853 h 3671048"/>
              <a:gd name="connsiteX2" fmla="*/ 3671047 w 3671047"/>
              <a:gd name="connsiteY2" fmla="*/ 1835505 h 3671048"/>
              <a:gd name="connsiteX3" fmla="*/ 3671047 w 3671047"/>
              <a:gd name="connsiteY3" fmla="*/ 1835544 h 3671048"/>
              <a:gd name="connsiteX4" fmla="*/ 3661572 w 3671047"/>
              <a:gd name="connsiteY4" fmla="*/ 2023196 h 3671048"/>
              <a:gd name="connsiteX5" fmla="*/ 1835524 w 3671047"/>
              <a:gd name="connsiteY5" fmla="*/ 3671048 h 3671048"/>
              <a:gd name="connsiteX6" fmla="*/ 0 w 3671047"/>
              <a:gd name="connsiteY6" fmla="*/ 1835524 h 3671048"/>
              <a:gd name="connsiteX7" fmla="*/ 1835524 w 3671047"/>
              <a:gd name="connsiteY7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71047" h="3671048">
                <a:moveTo>
                  <a:pt x="1835524" y="0"/>
                </a:moveTo>
                <a:cubicBezTo>
                  <a:pt x="2785898" y="0"/>
                  <a:pt x="3567574" y="722278"/>
                  <a:pt x="3661572" y="1647853"/>
                </a:cubicBezTo>
                <a:lnTo>
                  <a:pt x="3671047" y="1835505"/>
                </a:lnTo>
                <a:lnTo>
                  <a:pt x="3671047" y="1835544"/>
                </a:lnTo>
                <a:lnTo>
                  <a:pt x="3661572" y="2023196"/>
                </a:lnTo>
                <a:cubicBezTo>
                  <a:pt x="3567574" y="2948770"/>
                  <a:pt x="2785898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8339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9" name="Picture 8" descr="Image may contain: 1 person, ocean, sunglasses, sky, outdoor, closeup and water">
            <a:extLst>
              <a:ext uri="{FF2B5EF4-FFF2-40B4-BE49-F238E27FC236}">
                <a16:creationId xmlns:a16="http://schemas.microsoft.com/office/drawing/2014/main" id="{54E043C1-49D2-4D80-8C54-4FAE4FF63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50" r="13465" b="9214"/>
          <a:stretch>
            <a:fillRect/>
          </a:stretch>
        </p:blipFill>
        <p:spPr bwMode="auto">
          <a:xfrm>
            <a:off x="4260474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1245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0" name="Picture 9" descr="A person wearing a hat&#10;&#10;Description automatically generated">
            <a:extLst>
              <a:ext uri="{FF2B5EF4-FFF2-40B4-BE49-F238E27FC236}">
                <a16:creationId xmlns:a16="http://schemas.microsoft.com/office/drawing/2014/main" id="{A8321DC0-1D36-4D14-B524-C2C31FFC5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15" r="1086" b="18346"/>
          <a:stretch>
            <a:fillRect/>
          </a:stretch>
        </p:blipFill>
        <p:spPr>
          <a:xfrm>
            <a:off x="4260474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50622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11" name="Picture 10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AC7B150B-E460-40F6-BBBE-93034B103A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382" t="12644" r="21582" b="1802"/>
          <a:stretch>
            <a:fillRect/>
          </a:stretch>
        </p:blipFill>
        <p:spPr>
          <a:xfrm>
            <a:off x="4254016" y="1976456"/>
            <a:ext cx="3671048" cy="3671048"/>
          </a:xfrm>
          <a:custGeom>
            <a:avLst/>
            <a:gdLst>
              <a:gd name="connsiteX0" fmla="*/ 1835524 w 3671048"/>
              <a:gd name="connsiteY0" fmla="*/ 0 h 3671048"/>
              <a:gd name="connsiteX1" fmla="*/ 3671048 w 3671048"/>
              <a:gd name="connsiteY1" fmla="*/ 1835524 h 3671048"/>
              <a:gd name="connsiteX2" fmla="*/ 1835524 w 3671048"/>
              <a:gd name="connsiteY2" fmla="*/ 3671048 h 3671048"/>
              <a:gd name="connsiteX3" fmla="*/ 0 w 3671048"/>
              <a:gd name="connsiteY3" fmla="*/ 1835524 h 3671048"/>
              <a:gd name="connsiteX4" fmla="*/ 1835524 w 3671048"/>
              <a:gd name="connsiteY4" fmla="*/ 0 h 367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1048" h="3671048">
                <a:moveTo>
                  <a:pt x="1835524" y="0"/>
                </a:moveTo>
                <a:cubicBezTo>
                  <a:pt x="2849256" y="0"/>
                  <a:pt x="3671048" y="821792"/>
                  <a:pt x="3671048" y="1835524"/>
                </a:cubicBezTo>
                <a:cubicBezTo>
                  <a:pt x="3671048" y="2849256"/>
                  <a:pt x="2849256" y="3671048"/>
                  <a:pt x="1835524" y="3671048"/>
                </a:cubicBezTo>
                <a:cubicBezTo>
                  <a:pt x="821792" y="3671048"/>
                  <a:pt x="0" y="2849256"/>
                  <a:pt x="0" y="1835524"/>
                </a:cubicBezTo>
                <a:cubicBezTo>
                  <a:pt x="0" y="821792"/>
                  <a:pt x="821792" y="0"/>
                  <a:pt x="1835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04580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B17719D-88E8-4079-BAE1-0EB078844127}"/>
              </a:ext>
            </a:extLst>
          </p:cNvPr>
          <p:cNvGrpSpPr/>
          <p:nvPr/>
        </p:nvGrpSpPr>
        <p:grpSpPr>
          <a:xfrm>
            <a:off x="2189017" y="246411"/>
            <a:ext cx="7813964" cy="6365175"/>
            <a:chOff x="2189017" y="246411"/>
            <a:chExt cx="7813964" cy="63651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3FE40DE7-ED56-433C-8CD1-F49C4688197F}"/>
                </a:ext>
              </a:extLst>
            </p:cNvPr>
            <p:cNvCxnSpPr/>
            <p:nvPr/>
          </p:nvCxnSpPr>
          <p:spPr>
            <a:xfrm>
              <a:off x="2189017" y="3811980"/>
              <a:ext cx="781396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3A2132E-11D1-44C3-AE7B-B5A2771972B8}"/>
                </a:ext>
              </a:extLst>
            </p:cNvPr>
            <p:cNvCxnSpPr/>
            <p:nvPr/>
          </p:nvCxnSpPr>
          <p:spPr>
            <a:xfrm>
              <a:off x="6095999" y="246411"/>
              <a:ext cx="0" cy="63651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E026DC6-91ED-4BC1-8AD8-F9C0E259C069}"/>
              </a:ext>
            </a:extLst>
          </p:cNvPr>
          <p:cNvSpPr/>
          <p:nvPr/>
        </p:nvSpPr>
        <p:spPr>
          <a:xfrm>
            <a:off x="4254016" y="1976456"/>
            <a:ext cx="3671048" cy="3671048"/>
          </a:xfrm>
          <a:prstGeom prst="ellipse">
            <a:avLst/>
          </a:prstGeom>
          <a:solidFill>
            <a:schemeClr val="tx1">
              <a:alpha val="33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5785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FE40DE7-ED56-433C-8CD1-F49C4688197F}"/>
              </a:ext>
            </a:extLst>
          </p:cNvPr>
          <p:cNvCxnSpPr/>
          <p:nvPr/>
        </p:nvCxnSpPr>
        <p:spPr>
          <a:xfrm>
            <a:off x="2189017" y="3811980"/>
            <a:ext cx="78139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3A2132E-11D1-44C3-AE7B-B5A2771972B8}"/>
              </a:ext>
            </a:extLst>
          </p:cNvPr>
          <p:cNvCxnSpPr/>
          <p:nvPr/>
        </p:nvCxnSpPr>
        <p:spPr>
          <a:xfrm>
            <a:off x="6095999" y="246411"/>
            <a:ext cx="0" cy="63651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214B87FB-4116-4B23-B02B-5AB4631C58C8}"/>
              </a:ext>
            </a:extLst>
          </p:cNvPr>
          <p:cNvSpPr/>
          <p:nvPr/>
        </p:nvSpPr>
        <p:spPr>
          <a:xfrm>
            <a:off x="3287485" y="620485"/>
            <a:ext cx="5617029" cy="5617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2298D5-8470-431E-8453-51CCF6354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140" y="1238250"/>
            <a:ext cx="5619750" cy="56197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3B43F1-BB34-4986-A954-A5ABCD89C9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8008" y="617764"/>
            <a:ext cx="5619750" cy="5619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6F0919-5391-4010-B382-BB475DBBB6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210" y="-722787"/>
            <a:ext cx="5619750" cy="561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527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4369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Jan Knappe</dc:creator>
  <cp:lastModifiedBy>Jan Knappe</cp:lastModifiedBy>
  <cp:revision>7</cp:revision>
  <dcterms:created xsi:type="dcterms:W3CDTF">2019-06-13T12:59:29Z</dcterms:created>
  <dcterms:modified xsi:type="dcterms:W3CDTF">2019-07-16T10:38:42Z</dcterms:modified>
</cp:coreProperties>
</file>